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  <p:sldMasterId id="2147483729" r:id="rId2"/>
  </p:sldMasterIdLst>
  <p:notesMasterIdLst>
    <p:notesMasterId r:id="rId4"/>
  </p:notesMasterIdLst>
  <p:sldIdLst>
    <p:sldId id="47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AECFC3A4-DC23-48DE-8247-B18E78E0AC20}">
          <p14:sldIdLst>
            <p14:sldId id="4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053B83"/>
    <a:srgbClr val="0070C0"/>
    <a:srgbClr val="CFD9E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4" autoAdjust="0"/>
    <p:restoredTop sz="98957" autoAdjust="0"/>
  </p:normalViewPr>
  <p:slideViewPr>
    <p:cSldViewPr snapToGrid="0">
      <p:cViewPr varScale="1">
        <p:scale>
          <a:sx n="113" d="100"/>
          <a:sy n="113" d="100"/>
        </p:scale>
        <p:origin x="19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0B302-04BA-4638-866C-D190AB27EEFE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89143-F739-4D93-A521-231CE73AC8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75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6100"/>
          </a:xfrm>
        </p:spPr>
      </p:sp>
      <p:sp>
        <p:nvSpPr>
          <p:cNvPr id="1048741" name="备注占位符 2"/>
          <p:cNvSpPr>
            <a:spLocks noGrp="1"/>
          </p:cNvSpPr>
          <p:nvPr>
            <p:ph type="body"/>
          </p:nvPr>
        </p:nvSpPr>
        <p:spPr/>
        <p:txBody>
          <a:bodyPr lIns="91422" tIns="45711" rIns="91422" bIns="45711" anchor="t"/>
          <a:lstStyle/>
          <a:p>
            <a:pPr lvl="0"/>
            <a:endParaRPr lang="zh-CN" altLang="en-US"/>
          </a:p>
        </p:txBody>
      </p:sp>
      <p:sp>
        <p:nvSpPr>
          <p:cNvPr id="104874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3413" y="9718755"/>
            <a:ext cx="3077474" cy="514270"/>
          </a:xfrm>
          <a:prstGeom prst="rect">
            <a:avLst/>
          </a:prstGeom>
          <a:noFill/>
          <a:ln w="9525">
            <a:noFill/>
          </a:ln>
        </p:spPr>
        <p:txBody>
          <a:bodyPr lIns="91422" tIns="45711" rIns="91422" bIns="45711" anchor="b"/>
          <a:lstStyle/>
          <a:p>
            <a:pPr lvl="0" algn="r"/>
            <a:fld id="{9A0DB2DC-4C9A-4742-B13C-FB6460FD3503}" type="slidenum">
              <a:rPr lang="zh-CN" altLang="en-US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3495" y="-31115"/>
            <a:ext cx="12238355" cy="687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3087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6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3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386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674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243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30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217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3495" y="-31115"/>
            <a:ext cx="12238355" cy="687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4055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3495" y="-31115"/>
            <a:ext cx="12238355" cy="687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6213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860" y="-6985"/>
            <a:ext cx="12238355" cy="687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41057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Image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2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545431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1049233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3355717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1049234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6166004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1049235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8976289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1049236" name="椭圆 6"/>
          <p:cNvSpPr/>
          <p:nvPr userDrawn="1"/>
        </p:nvSpPr>
        <p:spPr>
          <a:xfrm>
            <a:off x="-25082" y="383589"/>
            <a:ext cx="678815" cy="704906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049237" name="Oval 58"/>
          <p:cNvSpPr/>
          <p:nvPr userDrawn="1"/>
        </p:nvSpPr>
        <p:spPr>
          <a:xfrm>
            <a:off x="-571817" y="-238125"/>
            <a:ext cx="1083945" cy="1084031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2714067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44753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46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9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89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887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02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ransition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9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文本框 25"/>
          <p:cNvSpPr txBox="1"/>
          <p:nvPr/>
        </p:nvSpPr>
        <p:spPr>
          <a:xfrm>
            <a:off x="-20260" y="187612"/>
            <a:ext cx="12232519" cy="873760"/>
          </a:xfrm>
          <a:prstGeom prst="rect">
            <a:avLst/>
          </a:prstGeom>
          <a:gradFill>
            <a:gsLst>
              <a:gs pos="0">
                <a:srgbClr val="F5F6FB"/>
              </a:gs>
              <a:gs pos="70000">
                <a:srgbClr val="78A8A8"/>
              </a:gs>
              <a:gs pos="30000">
                <a:srgbClr val="A9CFD0"/>
              </a:gs>
              <a:gs pos="99000">
                <a:srgbClr val="1F4E60"/>
              </a:gs>
            </a:gsLst>
            <a:lin ang="10380000" scaled="0"/>
          </a:gradFill>
        </p:spPr>
        <p:txBody>
          <a:bodyPr wrap="square" lIns="1007745" tIns="288290" rIns="288290" bIns="431800" rtlCol="0">
            <a:spAutoFit/>
          </a:bodyPr>
          <a:lstStyle/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671" name="矩形 12"/>
          <p:cNvSpPr/>
          <p:nvPr/>
        </p:nvSpPr>
        <p:spPr>
          <a:xfrm>
            <a:off x="254422" y="332105"/>
            <a:ext cx="3959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个人（团队）名称</a:t>
            </a:r>
          </a:p>
        </p:txBody>
      </p:sp>
      <p:pic>
        <p:nvPicPr>
          <p:cNvPr id="11" name="Picture 2" descr="C:\Users\86158\Desktop\智能制造学院院徽2.png">
            <a:extLst>
              <a:ext uri="{FF2B5EF4-FFF2-40B4-BE49-F238E27FC236}">
                <a16:creationId xmlns:a16="http://schemas.microsoft.com/office/drawing/2014/main" id="{D96E3A58-FB2B-4048-96C4-0E04A315D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219" y="37656"/>
            <a:ext cx="1976947" cy="117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842A773-E7E3-40DE-8FE5-FD23536837CF}"/>
              </a:ext>
            </a:extLst>
          </p:cNvPr>
          <p:cNvSpPr txBox="1"/>
          <p:nvPr/>
        </p:nvSpPr>
        <p:spPr>
          <a:xfrm>
            <a:off x="2375350" y="2396247"/>
            <a:ext cx="72813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个人或团队名称应为体现项目的名称，如：煤矿特种机器人团队</a:t>
            </a:r>
            <a:endParaRPr lang="en-US" altLang="zh-CN" dirty="0"/>
          </a:p>
          <a:p>
            <a:r>
              <a:rPr lang="zh-CN" altLang="en-US" dirty="0"/>
              <a:t>具体内容应包含团队成员</a:t>
            </a:r>
            <a:endParaRPr lang="en-US" altLang="zh-CN" dirty="0"/>
          </a:p>
          <a:p>
            <a:r>
              <a:rPr lang="zh-CN" altLang="en-US" dirty="0"/>
              <a:t>主要项目内容，能够让别人清楚知道该团队或者个人能做什么，已经做了什么，最好有项目照片、视频之类的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要求：内容在</a:t>
            </a:r>
            <a:r>
              <a:rPr lang="en-US" altLang="zh-CN" dirty="0"/>
              <a:t>3-5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，用该模板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茅草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72</Words>
  <Application>Microsoft Office PowerPoint</Application>
  <PresentationFormat>宽屏</PresentationFormat>
  <Paragraphs>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微软雅黑</vt:lpstr>
      <vt:lpstr>Arial</vt:lpstr>
      <vt:lpstr>Calibri</vt:lpstr>
      <vt:lpstr>Tw Cen MT</vt:lpstr>
      <vt:lpstr>茅草</vt:lpstr>
      <vt:lpstr>1_Office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Abao</dc:creator>
  <cp:lastModifiedBy>Yutan Li</cp:lastModifiedBy>
  <cp:revision>500</cp:revision>
  <dcterms:created xsi:type="dcterms:W3CDTF">2020-11-20T10:05:06Z</dcterms:created>
  <dcterms:modified xsi:type="dcterms:W3CDTF">2024-05-17T06:30:48Z</dcterms:modified>
</cp:coreProperties>
</file>